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404664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Муниципальное дошкольное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образовательное учреждение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«Детский сад № 4 «Родничок»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4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Участие в социальной акции для пожилых людей «Мы рядом»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57301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Подготовила творческая группа воспитателей детского сада: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Редькина А.С., Спицына Е.А., Гагарина В.П.,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Лушникова Н.А.,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Клешнина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Н.С.,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Мирянгина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М.И.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4721662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п.Шайгино октябрь 2015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2" y="0"/>
            <a:ext cx="9168064" cy="6858000"/>
          </a:xfrm>
          <a:prstGeom prst="rect">
            <a:avLst/>
          </a:prstGeom>
          <a:noFill/>
        </p:spPr>
      </p:pic>
      <p:pic>
        <p:nvPicPr>
          <p:cNvPr id="10243" name="Picture 3" descr="C:\Users\пк\Desktop\дом милосердия\20151029_10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4664"/>
            <a:ext cx="3227851" cy="2420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4" descr="C:\Users\пк\Desktop\дом милосердия\20151029_100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268" y="404664"/>
            <a:ext cx="2700300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5" name="Picture 5" descr="C:\Users\пк\Desktop\дом милосердия\20151029_094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140968"/>
            <a:ext cx="3179845" cy="2384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6" name="Picture 6" descr="C:\Users\пк\Desktop\i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293096"/>
            <a:ext cx="1809750" cy="180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2" y="9000"/>
            <a:ext cx="9156032" cy="6849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0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Вручение открыток</a:t>
            </a:r>
            <a:r>
              <a:rPr lang="ru-RU" sz="2800" b="1" dirty="0" smtClean="0">
                <a:solidFill>
                  <a:srgbClr val="002060"/>
                </a:solidFill>
              </a:rPr>
              <a:t>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7" name="Picture 3" descr="C:\Users\пк\Desktop\дом милосердия\20151029_094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715766" cy="36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пк\Desktop\дом милосердия\20151029_094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60648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Users\пк\Desktop\дом милосердия\20151029_101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4868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C:\Users\пк\Desktop\дом милосердия\20151029_1014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717032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 descr="C:\Users\пк\Desktop\дом милосердия\20151029_1017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869160"/>
            <a:ext cx="2411760" cy="18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C:\Users\пк\Desktop\дом милосердия\20151029_1017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149080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3" name="Picture 9" descr="C:\Users\пк\Desktop\дом милосердия\20151029_1013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2996952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64" cy="6858000"/>
          </a:xfrm>
          <a:prstGeom prst="rect">
            <a:avLst/>
          </a:prstGeom>
          <a:noFill/>
        </p:spPr>
      </p:pic>
      <p:pic>
        <p:nvPicPr>
          <p:cNvPr id="12291" name="Picture 3" descr="C:\Users\пк\Desktop\дом милосердия\20151029_101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пк\Desktop\дом милосердия\20151029_101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180528" y="332656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«Поздравь своих родных»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полном разгаре!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 descr="C:\Users\пк\Desktop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365104"/>
            <a:ext cx="18097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2" y="0"/>
            <a:ext cx="9156032" cy="6849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26064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заключении фотография на память…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пк\Desktop\дом милосердия\20151029_100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6540219" cy="4905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446"/>
            <a:ext cx="9144000" cy="6876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404664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благодарим руководство Дома милосердия за тёплый приём и сладкое угощение!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Вечером в детском саду было организовано чаепитие, конфет хватило на всех!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пк\Desktop\дом милосердия\20151029_155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C:\Users\пк\Desktop\дом милосердия\20151029_160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к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0" y="-9446"/>
            <a:ext cx="9131440" cy="6867446"/>
          </a:xfrm>
          <a:prstGeom prst="rect">
            <a:avLst/>
          </a:prstGeom>
          <a:noFill/>
        </p:spPr>
      </p:pic>
      <p:pic>
        <p:nvPicPr>
          <p:cNvPr id="15363" name="Picture 3" descr="C:\Users\пк\Desktop\дом милосердия\20151029_160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3264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51920" y="4077072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НОВЫХ ВСТРЕЧ!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Users\пк\Desktop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132856"/>
            <a:ext cx="289560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260648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Monotype Corsiva" pitchFamily="66" charset="0"/>
              </a:rPr>
              <a:t>ЦЕЛЬ И ЗАДАЧИ: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Формирование у дошкольников чувства гуманизма и милосердия;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Развитие мотивации личности ребёнка к заботе о людях старшего поколения.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20888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Monotype Corsiva" pitchFamily="66" charset="0"/>
              </a:rPr>
              <a:t>Участие:</a:t>
            </a:r>
          </a:p>
          <a:p>
            <a:endParaRPr lang="ru-RU" sz="3600" b="1" u="sng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В акции «Поздравь своих родных»;</a:t>
            </a:r>
          </a:p>
          <a:p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Концерт в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Тоншаевском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Доме Милосердия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к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892"/>
          </a:xfrm>
          <a:prstGeom prst="rect">
            <a:avLst/>
          </a:prstGeom>
          <a:noFill/>
        </p:spPr>
      </p:pic>
      <p:pic>
        <p:nvPicPr>
          <p:cNvPr id="3076" name="Picture 4" descr="C:\Users\пк\Desktop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1573">
            <a:off x="5987625" y="780911"/>
            <a:ext cx="2714625" cy="1809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1628800"/>
            <a:ext cx="59046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декаду празднования дня пожилого человека наш детский сад не остался в стороне.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Была проведена большая работа. Дети вместе с воспитателями приняли участие в акции «Поздравь своих родных», ребята всех групп приготовили красивые поздравительные открытки, разучили танцы, песни и стихи, шуточные сценки для праздничного концерта в Доме Милосердия в нашем посёлке.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446"/>
            <a:ext cx="9144000" cy="6876892"/>
          </a:xfrm>
          <a:prstGeom prst="rect">
            <a:avLst/>
          </a:prstGeom>
          <a:noFill/>
        </p:spPr>
      </p:pic>
      <p:pic>
        <p:nvPicPr>
          <p:cNvPr id="5123" name="Picture 3" descr="C:\Users\пк\Desktop\дом милосердия\20151029_074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692696"/>
            <a:ext cx="5351579" cy="4013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2132856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группа – 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Лушникова Н.А.,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Клешнина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Н.С.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446"/>
            <a:ext cx="9131440" cy="6867446"/>
          </a:xfrm>
          <a:prstGeom prst="rect">
            <a:avLst/>
          </a:prstGeom>
          <a:noFill/>
        </p:spPr>
      </p:pic>
      <p:pic>
        <p:nvPicPr>
          <p:cNvPr id="4099" name="Picture 3" descr="C:\Users\пк\Desktop\дом милосердия\20151029_082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48680"/>
            <a:ext cx="5436096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067944" y="4581128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группа - воспитатель Редькина А.С.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446"/>
            <a:ext cx="9144000" cy="6876892"/>
          </a:xfrm>
          <a:prstGeom prst="rect">
            <a:avLst/>
          </a:prstGeom>
          <a:noFill/>
        </p:spPr>
      </p:pic>
      <p:pic>
        <p:nvPicPr>
          <p:cNvPr id="6147" name="Picture 3" descr="C:\Users\пк\Desktop\дом милосердия\20151029_074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4716016" cy="3537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724128" y="1340769"/>
            <a:ext cx="3419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младшая группа – воспитатель Спицына Е.А.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0" y="0"/>
            <a:ext cx="9131440" cy="68674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636913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младшая группа – воспитатели Гагарина В.П. 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Мирянгина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Гагарина\Фото1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3841232" cy="2880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пк\Desktop\Гагарина\Фото1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4664"/>
            <a:ext cx="3481192" cy="2610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446"/>
            <a:ext cx="9144000" cy="6876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260648"/>
            <a:ext cx="4464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Выступления в Доме Милосердия: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пк\Desktop\дом милосердия\20151029_100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2736"/>
            <a:ext cx="6444208" cy="4833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2" y="0"/>
            <a:ext cx="9168064" cy="6858000"/>
          </a:xfrm>
          <a:prstGeom prst="rect">
            <a:avLst/>
          </a:prstGeom>
          <a:noFill/>
        </p:spPr>
      </p:pic>
      <p:pic>
        <p:nvPicPr>
          <p:cNvPr id="9219" name="Picture 3" descr="C:\Users\пк\Desktop\дом милосердия\20151029_100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0648"/>
            <a:ext cx="2859782" cy="381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пк\Desktop\дом милосердия\20151029_094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0648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пк\Desktop\дом милосердия\20151029_0951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12976"/>
            <a:ext cx="3504525" cy="2628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пк\Desktop\дом милосердия\20151029_0959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077072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190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15</cp:revision>
  <dcterms:created xsi:type="dcterms:W3CDTF">2015-10-29T18:22:27Z</dcterms:created>
  <dcterms:modified xsi:type="dcterms:W3CDTF">2015-10-30T06:42:01Z</dcterms:modified>
</cp:coreProperties>
</file>